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3C589-C39E-3C05-FBC9-84FFF8C66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C13736-CA56-5F58-4733-A3C3420483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E6D0F-5FD0-5163-EA12-5607E8E1F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45DA5-5033-43D5-BD10-A861DED4B6FD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F1979-F87A-14ED-B4B6-0A52DA0F2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A27BB-95D3-E928-BC0A-DEC1BD697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E130A-47CF-426B-ABBF-2CBDCC79F3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8083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B965F-88B8-AB62-F715-8F031C892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B537BA-CB79-26C0-4196-2C8B260C26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94600-DD50-71A0-C597-FBFB74B35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45DA5-5033-43D5-BD10-A861DED4B6FD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4F5C9-FFB0-46AE-E8DD-556C9EECA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12CF8-96BB-B8D4-98F3-F22E76143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E130A-47CF-426B-ABBF-2CBDCC79F3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8047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1B003-D4D8-51D8-6608-D3C411606B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F256E4-B41F-EAE1-87E8-D882BB1567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C529D-FA53-2B31-E412-8F64066AD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45DA5-5033-43D5-BD10-A861DED4B6FD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D7180-FC22-040F-3D4D-4E518140B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A9F32-3BF6-3004-D183-6E0AEB419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E130A-47CF-426B-ABBF-2CBDCC79F3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4027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5EACE-DFA0-4C19-8C55-466CBD3EB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6FA36-234C-6BAA-9CC1-363542356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41139-AF64-0CBA-3669-1DA1172DB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45DA5-5033-43D5-BD10-A861DED4B6FD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DF83A-4F33-61AB-2660-9B34F3AF0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DA8501-6783-47D2-272A-F5855E579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E130A-47CF-426B-ABBF-2CBDCC79F3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8894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1F3DE-5A3A-D3B5-7DB0-0B12597E3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199CF-83C9-3382-2FA9-CB32BAB16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A96B0E-4900-BC0E-C7F1-57D79BEDA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45DA5-5033-43D5-BD10-A861DED4B6FD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14C3A-67F0-66AE-9596-6411A85DD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6C4E8-2BC9-4E00-A71A-EA239571D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E130A-47CF-426B-ABBF-2CBDCC79F3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8473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B67AC-897E-B0FC-69A5-0BC636655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95278-4C63-7A95-1195-B800082A1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FF3FD1-70BC-E65D-9F7E-1788D4F194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9FA14D-D0E6-CAED-6136-0A25FB156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45DA5-5033-43D5-BD10-A861DED4B6FD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BA68A0-D854-256D-97F4-6C501742A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5A7BE1-D8D8-49B0-DCB3-3146B886E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E130A-47CF-426B-ABBF-2CBDCC79F3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3204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F29C-DA14-ADF3-1A48-D26572286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EA2E5E-5B67-F90D-43FD-06D7182B5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9E9D6B-525D-7E15-8DF7-BA1B2C397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3391FA-6601-B8BF-DCB0-2DB113E86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8514DA-0594-BAB5-35DC-3B7FE15899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E70C86-7D73-8646-C5E0-A1AAB79B1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45DA5-5033-43D5-BD10-A861DED4B6FD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8ECB3-34A9-E1BE-2DE5-FA311FF9D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F8CD42-831D-0544-2930-6782B0680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E130A-47CF-426B-ABBF-2CBDCC79F3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6840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8CF2B-3197-D436-D03C-F2B49B1A9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9CC4C3-DA99-1C00-EFC7-084239CB1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45DA5-5033-43D5-BD10-A861DED4B6FD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5D4191-1BD2-D504-EA7B-17CE96A04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054772-D80B-25F3-2B42-FCFB1F1C5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E130A-47CF-426B-ABBF-2CBDCC79F3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9470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8C8D78-498B-3C89-415D-16D243E6F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45DA5-5033-43D5-BD10-A861DED4B6FD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C18689-1360-289A-DD79-C6D3D856C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59D5F-C79F-F76A-1BE3-5C764A53B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E130A-47CF-426B-ABBF-2CBDCC79F3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8001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CF823-930F-2090-57CD-69094011A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77EC4-7ADF-8107-C828-7E4738982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AB85E8-0865-5B21-420D-8AF97E83EB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4991AF-AD38-FD0A-4E51-95B67FFAE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45DA5-5033-43D5-BD10-A861DED4B6FD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D7CBC8-EC0A-C3F1-D365-7AC0AFDB0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E98086-FE62-B64B-2C8F-2B641EA0F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E130A-47CF-426B-ABBF-2CBDCC79F3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3718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0ABBC-8910-D381-8856-89B58F7B2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526E01-E7DF-08D3-2ECE-F78C3A399C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06DB9-9B6C-88E4-5009-9C495B66C9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A5B553-90CE-138E-9959-938D1BB21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45DA5-5033-43D5-BD10-A861DED4B6FD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31B465-C036-3526-56EC-2397522B4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EAD3-CB4E-F709-3DAE-562E0DBDE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E130A-47CF-426B-ABBF-2CBDCC79F3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1460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FC85AB-3115-E58F-C030-7E8C07793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7AF10-81B5-5C08-725C-BA4522383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6E7EF-5B1E-AD53-FEF7-DFD3B062FC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945DA5-5033-43D5-BD10-A861DED4B6FD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AA67F-B6F1-36F5-2FCB-6C454EABF1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90ACA-B89E-7A9C-609B-5702BC027C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BE130A-47CF-426B-ABBF-2CBDCC79F3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9640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83CD48-C277-BA84-E04C-04935FCC2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63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8A7FC-907E-4726-0A86-EBEE2B46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2E4A93-35F7-B10D-503C-FEAF426B4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07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9A236-B111-23A0-CD31-4DCF56F87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7AE1BD-5FCD-5FF7-A971-8C67E30D9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335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B3BD8-C741-2E1D-EF1C-885F89F36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D54109-77BA-EE6C-BECE-D9699C3B7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227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B6603-002D-6EEB-8078-ACBCCEC38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CB5CE0-62AD-F7E2-50BE-61AAD6145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455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F03D2-7F01-B867-05F8-D28B34417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7048F3-C7E8-DA2E-0348-EC86DA1E7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43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73887-3752-CB09-8588-7666DDEEB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A7487-6091-C502-2B0E-C3BF93F3C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35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8ADBB-4803-AB30-9B71-C5F7DB3D4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2E6A99-6C3D-6C40-B59E-603460A55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069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2DFB7-102B-8A69-0B37-87CF70072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6DE927-6998-9348-AF85-649DCC024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70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1D36A-BAB1-1982-F7D4-319BCF001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DB8E7E-8DCA-0368-97AD-8C34FCEC3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00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20DC0-D434-FBB1-E25A-5C27CC923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370ADF-C4F0-34B7-47F1-9F117E22A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20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DevOps Security</dc:creator>
  <cp:lastModifiedBy>DevOps Security</cp:lastModifiedBy>
  <cp:revision>1</cp:revision>
  <dcterms:created xsi:type="dcterms:W3CDTF">2025-09-04T18:54:22Z</dcterms:created>
  <dcterms:modified xsi:type="dcterms:W3CDTF">2025-09-04T18:54:22Z</dcterms:modified>
</cp:coreProperties>
</file>